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4" r:id="rId9"/>
    <p:sldId id="262" r:id="rId10"/>
    <p:sldId id="263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25" autoAdjust="0"/>
    <p:restoredTop sz="94660"/>
  </p:normalViewPr>
  <p:slideViewPr>
    <p:cSldViewPr>
      <p:cViewPr varScale="1">
        <p:scale>
          <a:sx n="104" d="100"/>
          <a:sy n="104" d="100"/>
        </p:scale>
        <p:origin x="-10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CD4A57-C78A-4990-AEA3-8A481DBC4604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71E2C4-2534-49D6-9F34-0273FEFCDB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CD4A57-C78A-4990-AEA3-8A481DBC4604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71E2C4-2534-49D6-9F34-0273FEFCDB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CD4A57-C78A-4990-AEA3-8A481DBC4604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71E2C4-2534-49D6-9F34-0273FEFCDB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CD4A57-C78A-4990-AEA3-8A481DBC4604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71E2C4-2534-49D6-9F34-0273FEFCDB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CD4A57-C78A-4990-AEA3-8A481DBC4604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71E2C4-2534-49D6-9F34-0273FEFCDB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CD4A57-C78A-4990-AEA3-8A481DBC4604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71E2C4-2534-49D6-9F34-0273FEFCDB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CD4A57-C78A-4990-AEA3-8A481DBC4604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71E2C4-2534-49D6-9F34-0273FEFCDB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CD4A57-C78A-4990-AEA3-8A481DBC4604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71E2C4-2534-49D6-9F34-0273FEFCDB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CD4A57-C78A-4990-AEA3-8A481DBC4604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71E2C4-2534-49D6-9F34-0273FEFCDB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CD4A57-C78A-4990-AEA3-8A481DBC4604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71E2C4-2534-49D6-9F34-0273FEFCDB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4CD4A57-C78A-4990-AEA3-8A481DBC4604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4571E2C4-2534-49D6-9F34-0273FEFCDB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4CD4A57-C78A-4990-AEA3-8A481DBC4604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4571E2C4-2534-49D6-9F34-0273FEFCDB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paiercollegeofart.edu/programs/interiordesign/portfolio.htm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paiercollegeofart.edu/programs/interiordesign/portfolio.htm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aiercollegeofart.edu/programs/illustration/portfolio.htm" TargetMode="External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paiercollegeofart.edu/programs/interiordesign/portfolio.ht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paiercollegeofart.edu/programs/illustration/portfolio.ht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paiercollegeofart.edu/programs/illustration/portfolio.htm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paiercollegeofart.edu/programs/interiordesign/portfolio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648200"/>
            <a:ext cx="8305800" cy="1975104"/>
          </a:xfrm>
        </p:spPr>
        <p:txBody>
          <a:bodyPr/>
          <a:lstStyle/>
          <a:p>
            <a:r>
              <a:rPr lang="en-US" sz="4400" dirty="0" smtClean="0">
                <a:solidFill>
                  <a:schemeClr val="accent2">
                    <a:lumMod val="75000"/>
                  </a:schemeClr>
                </a:solidFill>
              </a:rPr>
              <a:t>Paier</a:t>
            </a:r>
            <a:r>
              <a:rPr lang="en-US" sz="4400" dirty="0" smtClean="0"/>
              <a:t> </a:t>
            </a:r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</a:rPr>
              <a:t>College</a:t>
            </a:r>
            <a:r>
              <a:rPr lang="en-US" sz="4400" dirty="0" smtClean="0"/>
              <a:t> </a:t>
            </a:r>
            <a:r>
              <a:rPr lang="en-US" sz="4400" dirty="0" smtClean="0">
                <a:solidFill>
                  <a:schemeClr val="accent5">
                    <a:lumMod val="75000"/>
                  </a:schemeClr>
                </a:solidFill>
              </a:rPr>
              <a:t>of</a:t>
            </a:r>
            <a:r>
              <a:rPr lang="en-US" sz="4400" dirty="0" smtClean="0"/>
              <a:t> </a:t>
            </a:r>
            <a:r>
              <a:rPr lang="en-US" sz="4400" dirty="0" smtClean="0">
                <a:solidFill>
                  <a:srgbClr val="FF0000"/>
                </a:solidFill>
              </a:rPr>
              <a:t>Art, </a:t>
            </a:r>
            <a:r>
              <a:rPr lang="en-US" sz="4400" dirty="0" smtClean="0">
                <a:solidFill>
                  <a:schemeClr val="accent3"/>
                </a:solidFill>
              </a:rPr>
              <a:t>Inc</a:t>
            </a:r>
            <a:endParaRPr lang="en-US" sz="4400" dirty="0">
              <a:solidFill>
                <a:schemeClr val="accent3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200400"/>
            <a:ext cx="7772400" cy="1508760"/>
          </a:xfrm>
        </p:spPr>
        <p:txBody>
          <a:bodyPr/>
          <a:lstStyle/>
          <a:p>
            <a:r>
              <a:rPr lang="en-US" dirty="0" smtClean="0"/>
              <a:t>Presented by: Rhiannon Euhus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2438400" y="609600"/>
            <a:ext cx="4429125" cy="3190875"/>
            <a:chOff x="533400" y="3048000"/>
            <a:chExt cx="4429125" cy="3190875"/>
          </a:xfrm>
        </p:grpSpPr>
        <p:grpSp>
          <p:nvGrpSpPr>
            <p:cNvPr id="9" name="Group 8"/>
            <p:cNvGrpSpPr/>
            <p:nvPr/>
          </p:nvGrpSpPr>
          <p:grpSpPr>
            <a:xfrm>
              <a:off x="533400" y="3048000"/>
              <a:ext cx="4429125" cy="1590675"/>
              <a:chOff x="533400" y="3048000"/>
              <a:chExt cx="4429125" cy="1590675"/>
            </a:xfrm>
          </p:grpSpPr>
          <p:pic>
            <p:nvPicPr>
              <p:cNvPr id="99330" name="Picture 2" descr="http://www.paiercollegeofart.edu/img/hm_1.gi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533400" y="3048000"/>
                <a:ext cx="2219325" cy="1590675"/>
              </a:xfrm>
              <a:prstGeom prst="rect">
                <a:avLst/>
              </a:prstGeom>
              <a:noFill/>
            </p:spPr>
          </p:pic>
          <p:pic>
            <p:nvPicPr>
              <p:cNvPr id="99334" name="Picture 6" descr="http://www.paiercollegeofart.edu/img/hm_2.gi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743200" y="3048000"/>
                <a:ext cx="2219325" cy="1590675"/>
              </a:xfrm>
              <a:prstGeom prst="rect">
                <a:avLst/>
              </a:prstGeom>
              <a:noFill/>
            </p:spPr>
          </p:pic>
        </p:grpSp>
        <p:pic>
          <p:nvPicPr>
            <p:cNvPr id="99336" name="Picture 8" descr="http://www.paiercollegeofart.edu/img/hm_3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3400" y="4648200"/>
              <a:ext cx="2219325" cy="1590675"/>
            </a:xfrm>
            <a:prstGeom prst="rect">
              <a:avLst/>
            </a:prstGeom>
            <a:noFill/>
          </p:spPr>
        </p:pic>
        <p:pic>
          <p:nvPicPr>
            <p:cNvPr id="99338" name="Picture 10" descr="http://www.paiercollegeofart.edu/img/hm_4.gi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743200" y="4648200"/>
              <a:ext cx="2219325" cy="1590675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chemeClr val="accent3"/>
                </a:solidFill>
              </a:rPr>
              <a:t>Interior Design Major</a:t>
            </a:r>
            <a:endParaRPr lang="en-US" sz="4400" dirty="0">
              <a:solidFill>
                <a:schemeClr val="accent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7772400" cy="475536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Residential and Commercial </a:t>
            </a:r>
            <a:r>
              <a:rPr lang="en-US" dirty="0" smtClean="0"/>
              <a:t>S</a:t>
            </a:r>
            <a:r>
              <a:rPr lang="en-US" dirty="0" smtClean="0"/>
              <a:t>paces</a:t>
            </a:r>
          </a:p>
          <a:p>
            <a:r>
              <a:rPr lang="en-US" dirty="0" smtClean="0"/>
              <a:t>CAD</a:t>
            </a:r>
          </a:p>
          <a:p>
            <a:r>
              <a:rPr lang="en-US" dirty="0" smtClean="0"/>
              <a:t>Principles</a:t>
            </a:r>
          </a:p>
          <a:p>
            <a:r>
              <a:rPr lang="en-US" dirty="0" smtClean="0"/>
              <a:t>Acoustics</a:t>
            </a:r>
          </a:p>
          <a:p>
            <a:r>
              <a:rPr lang="en-US" dirty="0" smtClean="0"/>
              <a:t>System Integration</a:t>
            </a:r>
          </a:p>
          <a:p>
            <a:r>
              <a:rPr lang="en-US" dirty="0" smtClean="0"/>
              <a:t>Color/Furniture Coordination</a:t>
            </a:r>
            <a:endParaRPr lang="en-US" dirty="0" smtClean="0"/>
          </a:p>
          <a:p>
            <a:r>
              <a:rPr lang="en-US" dirty="0" smtClean="0"/>
              <a:t>History</a:t>
            </a:r>
          </a:p>
          <a:p>
            <a:r>
              <a:rPr lang="en-US" dirty="0" smtClean="0"/>
              <a:t>Building codes </a:t>
            </a:r>
          </a:p>
          <a:p>
            <a:r>
              <a:rPr lang="en-US" dirty="0" smtClean="0"/>
              <a:t>Basic </a:t>
            </a:r>
            <a:r>
              <a:rPr lang="en-US" dirty="0" smtClean="0"/>
              <a:t>S</a:t>
            </a:r>
            <a:r>
              <a:rPr lang="en-US" dirty="0" smtClean="0"/>
              <a:t>tructural Design</a:t>
            </a:r>
            <a:endParaRPr lang="en-US" dirty="0"/>
          </a:p>
        </p:txBody>
      </p:sp>
      <p:pic>
        <p:nvPicPr>
          <p:cNvPr id="2050" name="Picture 2" descr="http://www.paiercollegeofart.edu/img/interiordesign/interior5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2286000"/>
            <a:ext cx="2667000" cy="1669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Program Curriculum </a:t>
            </a:r>
            <a:endParaRPr lang="en-US" sz="4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7924800" cy="50292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English (2), General Psychology, Effective Speaking, Physical Science, Intro to Biology, Mathematical ideas </a:t>
            </a:r>
          </a:p>
          <a:p>
            <a:r>
              <a:rPr lang="en-US" dirty="0" smtClean="0"/>
              <a:t>History of Interiors</a:t>
            </a:r>
          </a:p>
          <a:p>
            <a:r>
              <a:rPr lang="en-US" dirty="0" smtClean="0"/>
              <a:t>Renovations</a:t>
            </a:r>
          </a:p>
          <a:p>
            <a:r>
              <a:rPr lang="en-US" dirty="0" smtClean="0"/>
              <a:t>Model Making of Interiors</a:t>
            </a:r>
          </a:p>
          <a:p>
            <a:r>
              <a:rPr lang="en-US" dirty="0" smtClean="0"/>
              <a:t>Intro to Philosophy</a:t>
            </a:r>
          </a:p>
          <a:p>
            <a:r>
              <a:rPr lang="en-US" dirty="0" smtClean="0"/>
              <a:t>CAD</a:t>
            </a:r>
          </a:p>
          <a:p>
            <a:r>
              <a:rPr lang="en-US" dirty="0" smtClean="0"/>
              <a:t>Intro to Form and Space</a:t>
            </a:r>
          </a:p>
          <a:p>
            <a:r>
              <a:rPr lang="en-US" dirty="0" smtClean="0"/>
              <a:t>Construction</a:t>
            </a:r>
          </a:p>
          <a:p>
            <a:r>
              <a:rPr lang="en-US" dirty="0" smtClean="0"/>
              <a:t>Special problems in Architecture  </a:t>
            </a:r>
          </a:p>
          <a:p>
            <a:r>
              <a:rPr lang="en-US" dirty="0" smtClean="0"/>
              <a:t>Business Management</a:t>
            </a:r>
          </a:p>
          <a:p>
            <a:r>
              <a:rPr lang="en-US" dirty="0" smtClean="0"/>
              <a:t>Kitchen, bath, building interior design </a:t>
            </a:r>
          </a:p>
          <a:p>
            <a:endParaRPr lang="en-US" dirty="0"/>
          </a:p>
        </p:txBody>
      </p:sp>
      <p:pic>
        <p:nvPicPr>
          <p:cNvPr id="23554" name="Picture 2" descr="http://www.paiercollegeofart.edu/img/interiordesign/interior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2362200"/>
            <a:ext cx="3429000" cy="27432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Contact Information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Mailing Address: 20 Gorham Avenue</a:t>
            </a:r>
          </a:p>
          <a:p>
            <a:r>
              <a:rPr lang="en-US" dirty="0" smtClean="0"/>
              <a:t>Phone: (203) 287-3030</a:t>
            </a:r>
          </a:p>
          <a:p>
            <a:r>
              <a:rPr lang="en-US" dirty="0" smtClean="0"/>
              <a:t>Website: Paiercollegeofart.edu</a:t>
            </a:r>
          </a:p>
        </p:txBody>
      </p:sp>
      <p:pic>
        <p:nvPicPr>
          <p:cNvPr id="24578" name="Picture 2" descr="gra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3657600"/>
            <a:ext cx="2286000" cy="2931129"/>
          </a:xfrm>
          <a:prstGeom prst="rect">
            <a:avLst/>
          </a:prstGeom>
          <a:noFill/>
        </p:spPr>
      </p:pic>
      <p:pic>
        <p:nvPicPr>
          <p:cNvPr id="24580" name="Picture 4" descr="http://www.paiercollegeofart.edu/img/illustration/illustration10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3886200"/>
            <a:ext cx="4629150" cy="27432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Location</a:t>
            </a:r>
            <a:endParaRPr lang="en-US" sz="44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Setting: Suburban</a:t>
            </a:r>
          </a:p>
          <a:p>
            <a:r>
              <a:rPr lang="en-US" dirty="0" smtClean="0"/>
              <a:t>Hamden, </a:t>
            </a:r>
            <a:r>
              <a:rPr lang="en-US" dirty="0" smtClean="0"/>
              <a:t>CT</a:t>
            </a:r>
          </a:p>
          <a:p>
            <a:r>
              <a:rPr lang="en-US" dirty="0" smtClean="0"/>
              <a:t>New Haven, CT</a:t>
            </a:r>
          </a:p>
          <a:p>
            <a:r>
              <a:rPr lang="en-US" dirty="0" smtClean="0"/>
              <a:t>Parks</a:t>
            </a:r>
          </a:p>
          <a:p>
            <a:r>
              <a:rPr lang="en-US" dirty="0" smtClean="0"/>
              <a:t>Museums</a:t>
            </a:r>
          </a:p>
          <a:p>
            <a:r>
              <a:rPr lang="en-US" dirty="0" smtClean="0"/>
              <a:t>Eateries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http://pics2.city-data.com/city/maps2/cm18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4648200"/>
            <a:ext cx="2209800" cy="1879901"/>
          </a:xfrm>
          <a:prstGeom prst="rect">
            <a:avLst/>
          </a:prstGeom>
          <a:noFill/>
        </p:spPr>
      </p:pic>
      <p:pic>
        <p:nvPicPr>
          <p:cNvPr id="1028" name="Picture 4" descr="http://socialinnovators.files.wordpress.com/2010/03/profile-newhave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1642" y="971550"/>
            <a:ext cx="4423758" cy="2914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Basics</a:t>
            </a:r>
            <a:endParaRPr lang="en-US" sz="4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7772400" cy="4572000"/>
          </a:xfrm>
        </p:spPr>
        <p:txBody>
          <a:bodyPr/>
          <a:lstStyle/>
          <a:p>
            <a:r>
              <a:rPr lang="en-US" dirty="0" smtClean="0"/>
              <a:t>School Type: 4 year, private, coeducational</a:t>
            </a:r>
          </a:p>
          <a:p>
            <a:r>
              <a:rPr lang="en-US" dirty="0" smtClean="0"/>
              <a:t>Student </a:t>
            </a:r>
            <a:r>
              <a:rPr lang="en-US" dirty="0" smtClean="0"/>
              <a:t>to Faculty Ratio: 7:1</a:t>
            </a:r>
          </a:p>
          <a:p>
            <a:r>
              <a:rPr lang="en-US" dirty="0" smtClean="0"/>
              <a:t>Entrance difficulty: Minimally Difficult</a:t>
            </a:r>
          </a:p>
          <a:p>
            <a:r>
              <a:rPr lang="en-US" dirty="0" smtClean="0"/>
              <a:t>Tuition: $15,085 ($60,000)</a:t>
            </a:r>
          </a:p>
          <a:p>
            <a:r>
              <a:rPr lang="en-US" dirty="0" smtClean="0"/>
              <a:t>Small school: 498 students </a:t>
            </a:r>
          </a:p>
          <a:p>
            <a:r>
              <a:rPr lang="en-US" dirty="0" smtClean="0"/>
              <a:t>One summer session</a:t>
            </a:r>
          </a:p>
          <a:p>
            <a:endParaRPr lang="en-US" dirty="0"/>
          </a:p>
        </p:txBody>
      </p:sp>
      <p:pic>
        <p:nvPicPr>
          <p:cNvPr id="106498" name="Picture 2" descr="http://www.paiercollegeofart.edu/img/paieraeri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4419600"/>
            <a:ext cx="3324552" cy="22955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Application Requirements</a:t>
            </a:r>
            <a:endParaRPr lang="en-US" sz="44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2.0 min GPA</a:t>
            </a:r>
          </a:p>
          <a:p>
            <a:r>
              <a:rPr lang="en-US" dirty="0" smtClean="0"/>
              <a:t>Interview</a:t>
            </a:r>
          </a:p>
          <a:p>
            <a:r>
              <a:rPr lang="en-US" dirty="0" smtClean="0"/>
              <a:t>Portfolio</a:t>
            </a:r>
          </a:p>
          <a:p>
            <a:r>
              <a:rPr lang="en-US" dirty="0" smtClean="0"/>
              <a:t>2 recommendation letters</a:t>
            </a:r>
          </a:p>
          <a:p>
            <a:r>
              <a:rPr lang="en-US" dirty="0" smtClean="0"/>
              <a:t>HS transcript</a:t>
            </a:r>
            <a:endParaRPr lang="en-US" dirty="0"/>
          </a:p>
        </p:txBody>
      </p:sp>
      <p:pic>
        <p:nvPicPr>
          <p:cNvPr id="105474" name="Picture 2" descr="http://www.paiercollegeofart.edu/img/interiordesign/interior6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1295400"/>
            <a:ext cx="3162300" cy="27432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chemeClr val="accent6">
                    <a:lumMod val="75000"/>
                  </a:schemeClr>
                </a:solidFill>
              </a:rPr>
              <a:t>Special Program Options</a:t>
            </a:r>
            <a:endParaRPr lang="en-US" sz="4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Abroad</a:t>
            </a:r>
          </a:p>
          <a:p>
            <a:r>
              <a:rPr lang="en-US" dirty="0" smtClean="0"/>
              <a:t>AP credit</a:t>
            </a:r>
          </a:p>
          <a:p>
            <a:r>
              <a:rPr lang="en-US" dirty="0" smtClean="0"/>
              <a:t>Summer Session</a:t>
            </a:r>
          </a:p>
          <a:p>
            <a:r>
              <a:rPr lang="en-US" dirty="0" smtClean="0"/>
              <a:t>Part-time degree</a:t>
            </a:r>
          </a:p>
          <a:p>
            <a:r>
              <a:rPr lang="en-US" dirty="0" smtClean="0"/>
              <a:t>Independent study </a:t>
            </a:r>
            <a:endParaRPr lang="en-US" dirty="0"/>
          </a:p>
        </p:txBody>
      </p:sp>
      <p:pic>
        <p:nvPicPr>
          <p:cNvPr id="104450" name="Picture 2" descr="http://www.paiercollegeofart.edu/img/illustration/illustration14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1676400"/>
            <a:ext cx="2162175" cy="27432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rgbClr val="FF0000"/>
                </a:solidFill>
              </a:rPr>
              <a:t>Career Center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Career Counseling</a:t>
            </a:r>
          </a:p>
          <a:p>
            <a:r>
              <a:rPr lang="en-US" dirty="0" smtClean="0"/>
              <a:t>Job placement</a:t>
            </a:r>
          </a:p>
          <a:p>
            <a:r>
              <a:rPr lang="en-US" dirty="0" smtClean="0"/>
              <a:t>On-campus employer recruit</a:t>
            </a:r>
          </a:p>
          <a:p>
            <a:r>
              <a:rPr lang="en-US" dirty="0" smtClean="0"/>
              <a:t>Resume preparation</a:t>
            </a:r>
          </a:p>
          <a:p>
            <a:r>
              <a:rPr lang="en-US" dirty="0" smtClean="0"/>
              <a:t>Interview Workshops</a:t>
            </a:r>
            <a:endParaRPr lang="en-US" dirty="0"/>
          </a:p>
        </p:txBody>
      </p:sp>
      <p:pic>
        <p:nvPicPr>
          <p:cNvPr id="103426" name="Picture 2" descr="http://www.paiercollegeofart.edu/img/illustration/illustration17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3505200"/>
            <a:ext cx="2667000" cy="30971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rgbClr val="FFFF00"/>
                </a:solidFill>
              </a:rPr>
              <a:t>Clubs and Events</a:t>
            </a:r>
            <a:endParaRPr lang="en-US" sz="44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 council</a:t>
            </a:r>
          </a:p>
          <a:p>
            <a:r>
              <a:rPr lang="en-US" dirty="0" smtClean="0"/>
              <a:t>Winter art show/sale</a:t>
            </a:r>
          </a:p>
          <a:p>
            <a:r>
              <a:rPr lang="en-US" dirty="0" smtClean="0"/>
              <a:t>Spring art show/sale</a:t>
            </a:r>
          </a:p>
          <a:p>
            <a:r>
              <a:rPr lang="en-US" dirty="0" smtClean="0"/>
              <a:t>Spring Paier Picnic</a:t>
            </a:r>
            <a:endParaRPr lang="en-US" dirty="0"/>
          </a:p>
        </p:txBody>
      </p:sp>
      <p:pic>
        <p:nvPicPr>
          <p:cNvPr id="102404" name="Picture 4" descr="Paier College of Art Spring Student Art Show Hamden, C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600200"/>
            <a:ext cx="3396716" cy="472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chemeClr val="accent3">
                    <a:lumMod val="50000"/>
                  </a:schemeClr>
                </a:solidFill>
              </a:rPr>
              <a:t>Student Misc</a:t>
            </a:r>
            <a:endParaRPr lang="en-US" sz="4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Year Books</a:t>
            </a:r>
          </a:p>
          <a:p>
            <a:r>
              <a:rPr lang="en-US" dirty="0" smtClean="0"/>
              <a:t>Website</a:t>
            </a:r>
          </a:p>
          <a:p>
            <a:r>
              <a:rPr lang="en-US" dirty="0" smtClean="0"/>
              <a:t>Alumni Shows </a:t>
            </a:r>
            <a:endParaRPr lang="en-US" dirty="0" smtClean="0"/>
          </a:p>
          <a:p>
            <a:r>
              <a:rPr lang="en-US" dirty="0" smtClean="0"/>
              <a:t>Website</a:t>
            </a:r>
            <a:endParaRPr lang="en-US" dirty="0" smtClean="0"/>
          </a:p>
          <a:p>
            <a:endParaRPr lang="en-US" dirty="0" smtClean="0"/>
          </a:p>
        </p:txBody>
      </p:sp>
      <p:pic>
        <p:nvPicPr>
          <p:cNvPr id="119810" name="Picture 2" descr="Paier College of Art in Hamden CT_ 04 Year Book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2438400"/>
            <a:ext cx="4538966" cy="2181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chemeClr val="tx1">
                    <a:lumMod val="65000"/>
                  </a:schemeClr>
                </a:solidFill>
              </a:rPr>
              <a:t>Majors</a:t>
            </a:r>
            <a:r>
              <a:rPr lang="en-US" sz="4400" dirty="0" smtClean="0"/>
              <a:t> 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INTERIOR DESIGN</a:t>
            </a:r>
          </a:p>
          <a:p>
            <a:r>
              <a:rPr lang="en-US" dirty="0" smtClean="0"/>
              <a:t>Illustration</a:t>
            </a:r>
          </a:p>
          <a:p>
            <a:r>
              <a:rPr lang="en-US" dirty="0" smtClean="0"/>
              <a:t>Graphic Design </a:t>
            </a:r>
          </a:p>
          <a:p>
            <a:r>
              <a:rPr lang="en-US" dirty="0" smtClean="0"/>
              <a:t>Fine/Studio arts</a:t>
            </a:r>
          </a:p>
          <a:p>
            <a:r>
              <a:rPr lang="en-US" dirty="0" smtClean="0"/>
              <a:t>Commercial and Advertising art</a:t>
            </a:r>
          </a:p>
          <a:p>
            <a:r>
              <a:rPr lang="en-US" dirty="0" smtClean="0"/>
              <a:t>Drawing</a:t>
            </a:r>
            <a:endParaRPr lang="en-US" dirty="0"/>
          </a:p>
        </p:txBody>
      </p:sp>
      <p:pic>
        <p:nvPicPr>
          <p:cNvPr id="101378" name="Picture 2" descr="http://www.paiercollegeofart.edu/img/interiordesign/interior7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4800600"/>
            <a:ext cx="2362200" cy="1889761"/>
          </a:xfrm>
          <a:prstGeom prst="rect">
            <a:avLst/>
          </a:prstGeom>
          <a:noFill/>
        </p:spPr>
      </p:pic>
      <p:pic>
        <p:nvPicPr>
          <p:cNvPr id="101380" name="Picture 4" descr="http://www.paiercollegeofart.edu/img/interiordesign/interior8.jpg">
            <a:hlinkClick r:id="rId2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914400"/>
            <a:ext cx="3429000" cy="27432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99</TotalTime>
  <Words>222</Words>
  <Application>Microsoft Office PowerPoint</Application>
  <PresentationFormat>On-screen Show (4:3)</PresentationFormat>
  <Paragraphs>77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Metro</vt:lpstr>
      <vt:lpstr>Paier College of Art, Inc</vt:lpstr>
      <vt:lpstr>Location</vt:lpstr>
      <vt:lpstr>Basics</vt:lpstr>
      <vt:lpstr>Application Requirements</vt:lpstr>
      <vt:lpstr>Special Program Options</vt:lpstr>
      <vt:lpstr>Career Center</vt:lpstr>
      <vt:lpstr>Clubs and Events</vt:lpstr>
      <vt:lpstr>Student Misc</vt:lpstr>
      <vt:lpstr>Majors </vt:lpstr>
      <vt:lpstr>Interior Design Major</vt:lpstr>
      <vt:lpstr>Program Curriculum </vt:lpstr>
      <vt:lpstr>Contact Information</vt:lpstr>
    </vt:vector>
  </TitlesOfParts>
  <Company>CUSD 200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Paier College of Art, Inc</dc:title>
  <dc:creator>MFisher</dc:creator>
  <cp:lastModifiedBy>MFisher</cp:lastModifiedBy>
  <cp:revision>10</cp:revision>
  <dcterms:created xsi:type="dcterms:W3CDTF">2011-05-10T15:47:28Z</dcterms:created>
  <dcterms:modified xsi:type="dcterms:W3CDTF">2011-05-11T16:36:59Z</dcterms:modified>
</cp:coreProperties>
</file>